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844"/>
    <a:srgbClr val="29ABB1"/>
    <a:srgbClr val="76B531"/>
    <a:srgbClr val="BAE2F4"/>
    <a:srgbClr val="49C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-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3C84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520679" y="94912"/>
            <a:ext cx="61318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>
              <a:spcBef>
                <a:spcPts val="225"/>
              </a:spcBef>
            </a:pPr>
            <a:r>
              <a:rPr lang="en-US" sz="24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CLIL teaching materials for developing 21st century competences</a:t>
            </a:r>
          </a:p>
          <a:p>
            <a:br>
              <a:rPr lang="en-US" sz="2400" dirty="0"/>
            </a:b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A0B906B-8BE3-6635-4095-7AEF29A5135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6559" y="5998189"/>
            <a:ext cx="1865630" cy="633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A yellow and pink text on a black background&#10;&#10;AI-generated content may be incorrect.">
            <a:extLst>
              <a:ext uri="{FF2B5EF4-FFF2-40B4-BE49-F238E27FC236}">
                <a16:creationId xmlns:a16="http://schemas.microsoft.com/office/drawing/2014/main" id="{00496ABF-AE0A-9043-B40A-1AF940C1FF64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1143" y="269471"/>
            <a:ext cx="2257264" cy="79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34</cp:revision>
  <dcterms:created xsi:type="dcterms:W3CDTF">2024-02-06T15:43:11Z</dcterms:created>
  <dcterms:modified xsi:type="dcterms:W3CDTF">2025-02-18T13:52:00Z</dcterms:modified>
</cp:coreProperties>
</file>